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0.18867924528301891</c:v>
                </c:pt>
                <c:pt idx="1">
                  <c:v>0.81132075471698117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7.1148772142692174</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2.1073273942924686E-2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0.56133434897360601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0.15649581966301085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1.6337940684904115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0.15649581966301085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0.56133434897360601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1.8169968827150385E-2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7.4270704238883516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0.6480188835908125</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0.18155731163997491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1.895432475367036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0.18155731163997491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0.65122733342193584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0.16335549550543504</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6.8026840046500823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6.1458134236612736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1.5018218097570646E-2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0.10627663721633951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1.1095129561738837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0.10627663721633951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5.2010647852238634E-3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6.6964091479439309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0.12643725516202142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0.11830478480433904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1.235085103893331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0.11229442587463812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5.6719820113694519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0.24765697029423528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9.2602753963756612E-2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0.96675956250875572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9.2602753963756612E-2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5.8823108933004242E-2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7.0528076766073857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2.84078760849793E-2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1.1954565944781397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0.11450889878506398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5.1199254139764783E-2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6.9301989453167012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8.9490685205154019E-2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8.9808748366043467E-2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0.93759054200263847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8.9808748366043467E-2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0.32213470880399964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3.2920997099106231E-3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4.3776693370688973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5.7230163660376903</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0.24255319148936169</c:v>
                </c:pt>
                <c:pt idx="1">
                  <c:v>0.22978723404255319</c:v>
                </c:pt>
                <c:pt idx="2">
                  <c:v>0.30212765957446808</c:v>
                </c:pt>
                <c:pt idx="3">
                  <c:v>0.22553191489361701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2.0305535281331721E-2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0.61137248434536051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0.17044607769323949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1.7794327754716877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0.17044607769323861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5.4706468818259246E-2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5.7914730374929748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0.51532089745787157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0.17169500487944767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1.792471397418268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0.17169500487944855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0.13784480714934766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5.6545596945824066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6.3703540635659879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0.1958878564546529</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9.941241227990627E-2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1.0378514254692606</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9.9412412279907159E-2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0.2834742366731513</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4.8394824278450228</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0.10390101033053778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0.11778883661686912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1.2296986782996626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0.11778883661686912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0.2720538346051633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5.9895699697629903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0.21269638619810127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0.10779761505871299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1.1253917482242244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0.10779761505871299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0.20725188771050451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6.5981706117641492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4.0935010867250377E-2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0.10142858213961681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1.0588999516532525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0.10142858213961681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7.2777199285011029E-2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8.0541932448917901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6.8223280473281189</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0.15873703695840291</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0.15141421124660503</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1.5807428003671333</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0.15141421124660503</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9.3395778003510621E-2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5.5123625076293417</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2.9100970958023886E-2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0.12803824360865423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1.3367010275303439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0.12803824360865423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0.45925996154116877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6.523967480163595E-2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5.8435305233965602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0.38297872340425526</c:v>
                </c:pt>
                <c:pt idx="1">
                  <c:v>0.59148936170212751</c:v>
                </c:pt>
                <c:pt idx="2">
                  <c:v>0</c:v>
                </c:pt>
                <c:pt idx="3">
                  <c:v>2.5531914893617016E-2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5.0059440431671653E-2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0.10693456779628896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1.1163816577233163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0.10693456779628807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0.28073912750241625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7.0418413978939354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7.223646903856018E-2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1.106046649683222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0.10594461099227459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0.38001238222637923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9.3440968238144961E-2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7.5051389044421946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0.26763559739455989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0.12696151569883707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1.3254601415039495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0.12696151569883796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2.9652501705582424E-2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8.2087669032785691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8.9637163169794416</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0.28072222253409596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9.106856600074309E-2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0.950742858680381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9.1068566000741313E-2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0.1065629293180983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8.9637163169794416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4.9849018930405924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0.18818167394526819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0.19890017728673781</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2.076489522675546</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0.19890017728673826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0.62843285491800582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4.5113700437226898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0.14752993987613294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0.15075158056306215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1.5738250304055796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0.15075158056306215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0.42509295213447729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5.4584337423584923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6.6375249486542129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0.50354613570640083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0.14936967049054672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1.5593980860659702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0.14936967049054761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0.53577358757418292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0.27979339224825228</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4.579129682133507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0.93617021276595747</c:v>
                </c:pt>
                <c:pt idx="1">
                  <c:v>1.2765957446808508E-2</c:v>
                </c:pt>
                <c:pt idx="2">
                  <c:v>1.2765957446808508E-2</c:v>
                </c:pt>
                <c:pt idx="3">
                  <c:v>4.2553191489361703E-3</c:v>
                </c:pt>
                <c:pt idx="4">
                  <c:v>8.5106382978723406E-3</c:v>
                </c:pt>
                <c:pt idx="5">
                  <c:v>2.5531914893617016E-2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0.23677304902934715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0.1199444644671761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1.2522031260433018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0.1199444644671761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0.32553685394208287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8.6959202151749189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3.5439319948785499</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7.9689716380779707E-3</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1.1133146733222969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0.10664079133633608</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0.38250950924896276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0.51029438285986295</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1.8426853813857389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9.0127430323455826E-2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0.10846881181167611</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1.1323989467304889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0.10846881181167589</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0.38906642997467111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0.21276702837945427</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2.3413894827275961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0.17846788772319599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0.11210253610505094</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1.1703345108230589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0.11210253610505116</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0.37255604142404275</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2.0140465839429962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0.26564234831179201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0.10462620225657115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1.0922826502557736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0.10462620225657115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0.37528338619995871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0.16244356270439564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4.191962706681907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6.3649701869930908E-2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0.13690637012626894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1.4292830053384304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0.13690637012626716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0.48519347959372805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4.61495830327069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0.16879277071941878</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0.12758365923997594</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1.3319552314651446</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0.12758365923997594</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0.22758947623501591</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6.2585495112623724</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4.7356805230109131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0.46351476256559998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0.16644841528105836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1.7376977492523862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0.16644841528105925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0.31340423119416627</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4.9166640659569563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0.42857142857142849</c:v>
                </c:pt>
                <c:pt idx="1">
                  <c:v>4.329004329004329E-3</c:v>
                </c:pt>
                <c:pt idx="2">
                  <c:v>0.47186147186147187</c:v>
                </c:pt>
                <c:pt idx="3">
                  <c:v>0</c:v>
                </c:pt>
                <c:pt idx="4">
                  <c:v>0</c:v>
                </c:pt>
                <c:pt idx="5">
                  <c:v>1.7316017316017319E-2</c:v>
                </c:pt>
                <c:pt idx="6">
                  <c:v>0</c:v>
                </c:pt>
                <c:pt idx="7">
                  <c:v>1.7316017316017319E-2</c:v>
                </c:pt>
                <c:pt idx="8">
                  <c:v>6.0606060606060615E-2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2.643099654314085E-2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0.12372860082250092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1.291708970640304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0.12372860082250003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0.33853784917822072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4.55469698006487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7.8551990180594959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9.3737065683423104E-2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0.27398839150203891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7.638591506944703E-2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0.79745807412242975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7.6385915069447918E-2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8.4412495707944402E-2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7.8228351999548789</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0.27545669985633126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9.0466583748288976E-2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0.94445824970158743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9.0466583748288087E-2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0.10831307164052362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7.8875628361641121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6.7297328816978599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0.12091682070317145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0.10811119482433718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1.1286654763159838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0.10811119482433718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0.28604025943047695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6.7297328816978599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2.6044101701505982</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0.15842465962939389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1.6980053274535101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0.16264640730243718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0.35671565887594525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2.6044101701505982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6.8527760513886058</c:v>
                </c:pt>
                <c:pt idx="1">
                  <c:v>6.8026840046500823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7.3197065988050358</c:v>
                </c:pt>
                <c:pt idx="1">
                  <c:v>7.4270704238883516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1</c:v>
                </c:pt>
                <c:pt idx="3">
                  <c:v>31</c:v>
                </c:pt>
                <c:pt idx="5">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7.0775435893509702</c:v>
                </c:pt>
                <c:pt idx="1">
                  <c:v>6.9301989453167012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6.0453328922227074</c:v>
                </c:pt>
                <c:pt idx="1">
                  <c:v>5.6719820113694519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6.7456985754725904</c:v>
                </c:pt>
                <c:pt idx="1">
                  <c:v>6.6964091479439309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4.6623391986623126</c:v>
                </c:pt>
                <c:pt idx="1">
                  <c:v>4.3776693370688973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6.2089630816748196</c:v>
                </c:pt>
                <c:pt idx="1">
                  <c:v>5.6545596945824066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5.6525329725073874</c:v>
                </c:pt>
                <c:pt idx="1">
                  <c:v>5.7914730374929748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6.0829721173529938</c:v>
                </c:pt>
                <c:pt idx="1">
                  <c:v>5.9895699697629903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5.6777864552648047</c:v>
                </c:pt>
                <c:pt idx="1">
                  <c:v>4.8394824278450228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7.79395479367383</c:v>
                </c:pt>
                <c:pt idx="1">
                  <c:v>7.5051389044421946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7.3253231932046994</c:v>
                </c:pt>
                <c:pt idx="1">
                  <c:v>7.0418413978939354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29</c:v>
                </c:pt>
                <c:pt idx="2">
                  <c:v>2</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5.4924234391121534</c:v>
                </c:pt>
                <c:pt idx="1">
                  <c:v>5.8435305233965602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4.9981029516062589</c:v>
                </c:pt>
                <c:pt idx="1">
                  <c:v>5.5123625076293417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8.001779001185362</c:v>
                </c:pt>
                <c:pt idx="1">
                  <c:v>8.2087669032785691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6.3005917158776574</c:v>
                </c:pt>
                <c:pt idx="1">
                  <c:v>5.4584337423584923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5.2508681129225394</c:v>
                </c:pt>
                <c:pt idx="1">
                  <c:v>4.5113700437226898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8.1307179992447605</c:v>
                </c:pt>
                <c:pt idx="1">
                  <c:v>8.6959202151749189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5.86172721034972</c:v>
                </c:pt>
                <c:pt idx="1">
                  <c:v>4.579129682133507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4.7019912169060074</c:v>
                </c:pt>
                <c:pt idx="1">
                  <c:v>4.191962706681907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2.0141047829516219</c:v>
                </c:pt>
                <c:pt idx="1">
                  <c:v>2.0140465839429962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2.542425686156121</c:v>
                </c:pt>
                <c:pt idx="1">
                  <c:v>2.3413894827275961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4.579129682133507</c:v>
                </c:pt>
                <c:pt idx="1">
                  <c:v>5.6545596945824066</c:v>
                </c:pt>
                <c:pt idx="2">
                  <c:v>5.4584337423584923</c:v>
                </c:pt>
                <c:pt idx="3">
                  <c:v>4.9166640659569563</c:v>
                </c:pt>
                <c:pt idx="4">
                  <c:v>4.8394824278450228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5.8741745222869772</c:v>
                </c:pt>
                <c:pt idx="1">
                  <c:v>6.2047950106403951</c:v>
                </c:pt>
                <c:pt idx="2">
                  <c:v>5.8746872241711792</c:v>
                </c:pt>
                <c:pt idx="3">
                  <c:v>5.3211436403670049</c:v>
                </c:pt>
                <c:pt idx="4">
                  <c:v>5.1670666115532793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1.808404347544339</c:v>
                </c:pt>
                <c:pt idx="1">
                  <c:v>1.8426853813857389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4.9475751434283897</c:v>
                </c:pt>
                <c:pt idx="1">
                  <c:v>4.61495830327069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6.2340263046560187</c:v>
                </c:pt>
                <c:pt idx="1">
                  <c:v>6.2585495112623724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4.3920504746746536</c:v>
                </c:pt>
                <c:pt idx="1">
                  <c:v>4.55469698006487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5.6427096742868628</c:v>
                </c:pt>
                <c:pt idx="1">
                  <c:v>4.9166640659569563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7.8667172687030842</c:v>
                </c:pt>
                <c:pt idx="1">
                  <c:v>7.8875628361641121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7.9111155097533343</c:v>
                </c:pt>
                <c:pt idx="1">
                  <c:v>7.8228351999548789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6.8608742703902976</c:v>
                </c:pt>
                <c:pt idx="1">
                  <c:v>6.7297328816978599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2.894785691099369</c:v>
                </c:pt>
                <c:pt idx="1">
                  <c:v>2.6044101701505982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8.6959202151749189</c:v>
                </c:pt>
                <c:pt idx="1">
                  <c:v>8.0541932448917901</c:v>
                </c:pt>
                <c:pt idx="2">
                  <c:v>6.8026840046500823</c:v>
                </c:pt>
                <c:pt idx="3">
                  <c:v>8.9637163169794416</c:v>
                </c:pt>
                <c:pt idx="4">
                  <c:v>6.2585495112623724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7.9377322621114672</c:v>
                </c:pt>
                <c:pt idx="1">
                  <c:v>7.350537487640536</c:v>
                </c:pt>
                <c:pt idx="2">
                  <c:v>6.1382278754366961</c:v>
                </c:pt>
                <c:pt idx="3">
                  <c:v>8.4670156143273303</c:v>
                </c:pt>
                <c:pt idx="4">
                  <c:v>5.8824670161889134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229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RV9 | Humber Teaching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501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RV9 | Humber Teaching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0940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RV9 | Humber Teaching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Humber Teaching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10206298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48826217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2170232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To what extent did your NHS mental health team involve you in agreeing your care plan?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93760517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Do you feel in control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Humber Teaching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involved in agreeing their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Psychological therapies: </a:t>
            </a:r>
            <a:r>
              <a:rPr lang="en-GB" sz="1200" b="0">
                <a:solidFill>
                  <a:prstClr val="black"/>
                </a:solidFill>
                <a:latin typeface="Arial"/>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lang="en-GB" sz="1200" b="0" noProof="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 </a:t>
            </a:r>
            <a:r>
              <a:rPr lang="en-GB" sz="1200" b="0">
                <a:solidFill>
                  <a:prstClr val="black"/>
                </a:solidFill>
                <a:latin typeface="Arial"/>
              </a:rPr>
              <a:t>support provided met service users'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feeling in control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0500901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1411444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032011491"/>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127930521"/>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39941078"/>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3277250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6940995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393307771"/>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459168955"/>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60191284"/>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60967642"/>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765002626"/>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0491514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639307625"/>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0962400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444853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43777261"/>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641402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74723603"/>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8053366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840590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317957486"/>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200111274"/>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028254936"/>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791877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987239914"/>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3783405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098358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681191372"/>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271538751"/>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86770021"/>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213635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05164456"/>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21759769"/>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26074841"/>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6175559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511409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474984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71080490"/>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40368216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724211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970768766"/>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173805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17604213"/>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747353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398920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394430069"/>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1141558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056295976"/>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4716112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900017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364238150"/>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02506277"/>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239908923"/>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810917870"/>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501519025"/>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169214431"/>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801487052"/>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100055046"/>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989486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665120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594610236"/>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5325673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161209351"/>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6705731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041052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316499856"/>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238100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91155949"/>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214747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163175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26667497"/>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86229686"/>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326399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408318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674222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54666057"/>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218263079"/>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0563643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51551919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850043932"/>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0403596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7084796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194643894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5215941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252871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8540389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76061285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42582779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0952311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7480810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30253448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2341966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8369499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4671336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05256510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4163894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4788619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4073697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58932944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4209228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31455120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7932421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52196807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3183839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9625645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8271732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638026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7977237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4690906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34183832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5209839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2006073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77480844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72091432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65963578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3299999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44460606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2492958435"/>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6929860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7215589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53895494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727229973"/>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9772042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5645575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25188419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178167170"/>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18916904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1942818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14034361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21367652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9049920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0649848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37718782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6182093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42241031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6915141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021934851"/>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1281837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30178447"/>
              </p:ext>
            </p:extLst>
          </p:nvPr>
        </p:nvGraphicFramePr>
        <p:xfrm>
          <a:off x="342267" y="1892564"/>
          <a:ext cx="11507466" cy="1308062"/>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To what extent did your NHS mental health team involve you in agreeing your care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Would you know who to contact out of office hours within the NHS if you had a crisis?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5447209"/>
              </p:ext>
            </p:extLst>
          </p:nvPr>
        </p:nvGraphicFramePr>
        <p:xfrm>
          <a:off x="338400" y="1916955"/>
          <a:ext cx="11509200" cy="109360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85054212"/>
              </p:ext>
            </p:extLst>
          </p:nvPr>
        </p:nvGraphicFramePr>
        <p:xfrm>
          <a:off x="338737" y="1935306"/>
          <a:ext cx="11509200" cy="107212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740271627"/>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592774129"/>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8850912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64187803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25421487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98125220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65273384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24273</TotalTime>
  <Words>9046</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Humber Teaching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